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9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6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0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1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1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2096-E8C0-D34B-A4DC-6D1704CC9B83}" type="datetimeFigureOut">
              <a:rPr lang="en-US" smtClean="0"/>
              <a:t>4/4/14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DE38-8F1F-1A48-BB16-9AF5A2534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0" y="0"/>
            <a:ext cx="91440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March 24, 2014</a:t>
            </a:r>
          </a:p>
          <a:p>
            <a:endParaRPr lang="en-US" dirty="0">
              <a:solidFill>
                <a:srgbClr val="0080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FF6600"/>
                </a:solidFill>
                <a:latin typeface="Arial Black" charset="0"/>
              </a:rPr>
              <a:t>Objectives</a:t>
            </a:r>
            <a:r>
              <a:rPr lang="en-US" dirty="0">
                <a:solidFill>
                  <a:srgbClr val="FF6600"/>
                </a:solidFill>
                <a:latin typeface="Arial Black" charset="0"/>
              </a:rPr>
              <a:t>: </a:t>
            </a:r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Engage in a range of collaborative discussions with diverse partners. </a:t>
            </a:r>
          </a:p>
          <a:p>
            <a:pPr eaLnBrk="0" hangingPunct="0"/>
            <a:endParaRPr lang="en-US" i="1" dirty="0">
              <a:solidFill>
                <a:srgbClr val="FF66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008000"/>
                </a:solidFill>
                <a:latin typeface="Arial Black" charset="0"/>
              </a:rPr>
              <a:t>I CAN STATEMENTS: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I can communicate and respond to ideas about a variety of topics during discussions. 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Topic: Poetry</a:t>
            </a: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Finish this poem in a way I haven’t heard. (Please be appropriate)</a:t>
            </a:r>
          </a:p>
          <a:p>
            <a:pPr eaLnBrk="0" hangingPunct="0"/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Roses are red.</a:t>
            </a: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Violets are blue.</a:t>
            </a:r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Silent </a:t>
            </a:r>
            <a:r>
              <a:rPr lang="en-US" u="sng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Uninterrupted Reading</a:t>
            </a:r>
            <a:r>
              <a:rPr lang="en-US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: Grab your book and start reading. Remember, if you aren’t reading, you aren’t getting points</a:t>
            </a:r>
            <a:r>
              <a:rPr lang="en-US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4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definition and the picture to help you remember the term.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14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0" y="0"/>
            <a:ext cx="9144000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April 3, 2014</a:t>
            </a:r>
          </a:p>
          <a:p>
            <a:endParaRPr lang="en-US" dirty="0">
              <a:solidFill>
                <a:srgbClr val="0080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FF6600"/>
                </a:solidFill>
                <a:latin typeface="Arial Black" charset="0"/>
              </a:rPr>
              <a:t>Objectives</a:t>
            </a:r>
            <a:r>
              <a:rPr lang="en-US" dirty="0">
                <a:solidFill>
                  <a:srgbClr val="FF6600"/>
                </a:solidFill>
                <a:latin typeface="Arial Black" charset="0"/>
              </a:rPr>
              <a:t>: </a:t>
            </a:r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Engage in a range of collaborative discussions with diverse partners. </a:t>
            </a:r>
          </a:p>
          <a:p>
            <a:pPr eaLnBrk="0" hangingPunct="0"/>
            <a:endParaRPr lang="en-US" i="1" dirty="0">
              <a:solidFill>
                <a:srgbClr val="FF66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008000"/>
                </a:solidFill>
                <a:latin typeface="Arial Black" charset="0"/>
              </a:rPr>
              <a:t>I CAN STATEMENTS: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I can communicate and respond to ideas about a variety of topics during discussions. 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Topic: Poetry</a:t>
            </a: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Who can come up with the most words that rhyme in 2 minutes?</a:t>
            </a:r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Silent </a:t>
            </a:r>
            <a:r>
              <a:rPr lang="en-US" u="sng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Uninterrupted Reading</a:t>
            </a:r>
            <a:r>
              <a:rPr lang="en-US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: Grab your book and start reading. Remember, if you aren’t reading, you aren’t getting points</a:t>
            </a:r>
            <a:r>
              <a:rPr lang="en-US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0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Reminders/</a:t>
            </a:r>
            <a:r>
              <a:rPr lang="en-US" dirty="0" smtClean="0">
                <a:solidFill>
                  <a:schemeClr val="accent6"/>
                </a:solidFill>
              </a:rPr>
              <a:t>Schedule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chit chat + being respectful = a happy Mr. Hobbs.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Read and Journals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Poetry Vocabulary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Poetry Term Project</a:t>
            </a:r>
          </a:p>
          <a:p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6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Ask and </a:t>
            </a:r>
            <a:r>
              <a:rPr lang="en-US" dirty="0">
                <a:solidFill>
                  <a:schemeClr val="accent3"/>
                </a:solidFill>
                <a:latin typeface="Arial Black"/>
                <a:cs typeface="Arial Black"/>
              </a:rPr>
              <a:t>Answer Questions</a:t>
            </a:r>
          </a:p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Retell and Summarize</a:t>
            </a:r>
          </a:p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Connect the Text to Life Experiences,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660066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17132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Oral Journal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Prompt: Conflict is a major part of a novel. What major issue is your character dealing with right now? What advice could you give the character? Remember, I’m going to dig until I get the answers I’m looking for. Be prepared. 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definition and the picture to help you remember the term.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3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Definition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and Decorate the Poetry Definition Guide.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2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lphi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33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683" y="5469272"/>
            <a:ext cx="8816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Use at least one Metaphor and one Simile to describe this picture. 30+ Words.</a:t>
            </a:r>
            <a:endParaRPr lang="en-U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5261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Reminders/</a:t>
            </a:r>
            <a:r>
              <a:rPr lang="en-US" dirty="0" smtClean="0">
                <a:solidFill>
                  <a:schemeClr val="accent6"/>
                </a:solidFill>
              </a:rPr>
              <a:t>Schedule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chit chat + being respectful = a happy Mr. Hobbs.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Read and Journals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Poetry Vocabulary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Poetry Term Project</a:t>
            </a:r>
          </a:p>
          <a:p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4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Ask and Answer Questions</a:t>
            </a:r>
          </a:p>
          <a:p>
            <a:pPr eaLnBrk="1" hangingPunct="1"/>
            <a:r>
              <a:rPr lang="en-US" dirty="0">
                <a:solidFill>
                  <a:schemeClr val="accent6"/>
                </a:solidFill>
                <a:latin typeface="Arial Black"/>
                <a:cs typeface="Arial Black"/>
              </a:rPr>
              <a:t>Retell</a:t>
            </a:r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 and Summarize</a:t>
            </a:r>
          </a:p>
          <a:p>
            <a:pPr eaLnBrk="1" hangingPunct="1"/>
            <a:r>
              <a:rPr lang="en-US" dirty="0">
                <a:solidFill>
                  <a:srgbClr val="660066"/>
                </a:solidFill>
                <a:latin typeface="Arial Black"/>
                <a:cs typeface="Arial Black"/>
              </a:rPr>
              <a:t>Connect the Text to Life Experiences,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660066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18473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Reminders/</a:t>
            </a:r>
            <a:r>
              <a:rPr lang="en-US" dirty="0" smtClean="0">
                <a:solidFill>
                  <a:schemeClr val="accent6"/>
                </a:solidFill>
              </a:rPr>
              <a:t>Schedule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Quarter Begins RIGHT NOW</a:t>
            </a:r>
          </a:p>
          <a:p>
            <a:r>
              <a:rPr lang="en-US" dirty="0" smtClean="0"/>
              <a:t>How excited are we?</a:t>
            </a:r>
          </a:p>
          <a:p>
            <a:r>
              <a:rPr lang="en-US" dirty="0" smtClean="0"/>
              <a:t>Turn in Part III Projects</a:t>
            </a:r>
          </a:p>
          <a:p>
            <a:pPr lvl="1"/>
            <a:r>
              <a:rPr lang="en-US" dirty="0" smtClean="0"/>
              <a:t>If you handed it in online (through Google Apps) please hand in a sheet of paper with your name and the project you picked.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Read and Journals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William Duffy’s Farm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Poetry Vocabulary</a:t>
            </a:r>
          </a:p>
          <a:p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Written Journal (April 4 #2)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Prompt</a:t>
            </a:r>
            <a:r>
              <a:rPr lang="en-US" dirty="0" smtClean="0">
                <a:solidFill>
                  <a:srgbClr val="008000"/>
                </a:solidFill>
              </a:rPr>
              <a:t>: Retell the what’s going on in your book from another character’s point of view.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Ask and Answer Questions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Retell and Summarize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Connect the Text to Life Experiences</a:t>
            </a:r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800000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7055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Oral Journal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Prompt: What is going on in the book that is similar to something that has happened to you in your life? Be specific. Be ready to share.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8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0" y="0"/>
            <a:ext cx="9144000" cy="535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April 2, 2014</a:t>
            </a:r>
          </a:p>
          <a:p>
            <a:endParaRPr lang="en-US" dirty="0">
              <a:solidFill>
                <a:srgbClr val="0080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FF6600"/>
                </a:solidFill>
                <a:latin typeface="Arial Black" charset="0"/>
              </a:rPr>
              <a:t>Objectives</a:t>
            </a:r>
            <a:r>
              <a:rPr lang="en-US" dirty="0">
                <a:solidFill>
                  <a:srgbClr val="FF6600"/>
                </a:solidFill>
                <a:latin typeface="Arial Black" charset="0"/>
              </a:rPr>
              <a:t>: </a:t>
            </a:r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Engage in a range of collaborative discussions with diverse partners. </a:t>
            </a:r>
          </a:p>
          <a:p>
            <a:pPr eaLnBrk="0" hangingPunct="0"/>
            <a:endParaRPr lang="en-US" i="1" dirty="0">
              <a:solidFill>
                <a:srgbClr val="FF66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008000"/>
                </a:solidFill>
                <a:latin typeface="Arial Black" charset="0"/>
              </a:rPr>
              <a:t>I CAN STATEMENTS: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I can communicate and respond to ideas about a variety of topics during discussions. 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Topic: Poetry</a:t>
            </a: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Tell me about a place you go that makes your realize how wonderful nature is. Someplace that is your own and where you can truly relax. 25+ Words</a:t>
            </a:r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Silent </a:t>
            </a:r>
            <a:r>
              <a:rPr lang="en-US" u="sng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Uninterrupted Reading</a:t>
            </a:r>
            <a:r>
              <a:rPr lang="en-US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: Grab your book and start reading. Remember, if you aren’t reading, you aren’t getting points</a:t>
            </a:r>
            <a:r>
              <a:rPr lang="en-US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17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Reminders/</a:t>
            </a:r>
            <a:r>
              <a:rPr lang="en-US" dirty="0" smtClean="0">
                <a:solidFill>
                  <a:schemeClr val="accent6"/>
                </a:solidFill>
              </a:rPr>
              <a:t>Schedule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think of anything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Read and Journals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Poetry Vocabulary</a:t>
            </a:r>
          </a:p>
          <a:p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8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keep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Starters</a:t>
            </a:r>
          </a:p>
          <a:p>
            <a:r>
              <a:rPr lang="en-US" dirty="0" smtClean="0"/>
              <a:t>Comma Rule Sheet</a:t>
            </a:r>
          </a:p>
          <a:p>
            <a:r>
              <a:rPr lang="en-US" dirty="0" smtClean="0"/>
              <a:t>Part III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0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Ask and Answer Questions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Retell and Summarize</a:t>
            </a:r>
          </a:p>
          <a:p>
            <a:pPr eaLnBrk="1" hangingPunct="1"/>
            <a:r>
              <a:rPr lang="en-US" dirty="0">
                <a:solidFill>
                  <a:srgbClr val="800000"/>
                </a:solidFill>
                <a:latin typeface="Arial Black"/>
                <a:cs typeface="Arial Black"/>
              </a:rPr>
              <a:t>Connect the Text to Life Experiences,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800000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80909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Written Journal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Prompt: Look for examples of color. Write down each time you read something about the color of objects, scenery, and characteristics.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6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672</Words>
  <Application>Microsoft Macintosh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Reminders/Schedule</vt:lpstr>
      <vt:lpstr>Reading Strategies</vt:lpstr>
      <vt:lpstr>Oral Journal</vt:lpstr>
      <vt:lpstr>PowerPoint Presentation</vt:lpstr>
      <vt:lpstr>Reminders/Schedule</vt:lpstr>
      <vt:lpstr>Things to keep</vt:lpstr>
      <vt:lpstr>Reading Strategies</vt:lpstr>
      <vt:lpstr>Written Journal</vt:lpstr>
      <vt:lpstr>Poetry Vocabulary</vt:lpstr>
      <vt:lpstr>PowerPoint Presentation</vt:lpstr>
      <vt:lpstr>Reminders/Schedule</vt:lpstr>
      <vt:lpstr>Reading Strategies</vt:lpstr>
      <vt:lpstr>Oral Journal</vt:lpstr>
      <vt:lpstr>Poetry Vocabulary</vt:lpstr>
      <vt:lpstr>Poetry Definition Guide</vt:lpstr>
      <vt:lpstr>PowerPoint Presentation</vt:lpstr>
      <vt:lpstr>Reminders/Schedule</vt:lpstr>
      <vt:lpstr>Reading Strategies</vt:lpstr>
      <vt:lpstr>Written Journal (April 4 #2)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Jeris Hobbs</dc:creator>
  <cp:lastModifiedBy>Jeris Hobbs</cp:lastModifiedBy>
  <cp:revision>14</cp:revision>
  <dcterms:created xsi:type="dcterms:W3CDTF">2014-04-01T14:33:14Z</dcterms:created>
  <dcterms:modified xsi:type="dcterms:W3CDTF">2014-04-04T21:16:26Z</dcterms:modified>
</cp:coreProperties>
</file>