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6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3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5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3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0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8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1727-3A82-E146-BECD-63BB74C4490B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96A21-D79A-1B49-96E7-AD09A2103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1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0" y="0"/>
            <a:ext cx="9144000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January </a:t>
            </a:r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21, </a:t>
            </a:r>
            <a:r>
              <a:rPr lang="en-US" dirty="0" smtClean="0">
                <a:solidFill>
                  <a:srgbClr val="0000FF"/>
                </a:solidFill>
                <a:latin typeface="Arial Black" charset="0"/>
              </a:rPr>
              <a:t>2014</a:t>
            </a:r>
            <a:endParaRPr lang="en-US" dirty="0">
              <a:solidFill>
                <a:srgbClr val="FF3EA3"/>
              </a:solidFill>
              <a:latin typeface="Arial Black" charset="0"/>
            </a:endParaRPr>
          </a:p>
          <a:p>
            <a:endParaRPr lang="en-US" dirty="0">
              <a:solidFill>
                <a:srgbClr val="0000FF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FF6600"/>
                </a:solidFill>
                <a:latin typeface="Arial Black" charset="0"/>
              </a:rPr>
              <a:t>Objectives</a:t>
            </a:r>
            <a:r>
              <a:rPr lang="en-US" dirty="0">
                <a:solidFill>
                  <a:srgbClr val="FF6600"/>
                </a:solidFill>
                <a:latin typeface="Arial Black" charset="0"/>
              </a:rPr>
              <a:t>: </a:t>
            </a:r>
            <a:r>
              <a:rPr lang="en-US" dirty="0" smtClean="0">
                <a:solidFill>
                  <a:srgbClr val="FF6600"/>
                </a:solidFill>
                <a:latin typeface="Arial Black" charset="0"/>
              </a:rPr>
              <a:t>Engage in a range of collaborative discussions with diverse partners. </a:t>
            </a:r>
          </a:p>
          <a:p>
            <a:pPr eaLnBrk="0" hangingPunct="0"/>
            <a:endParaRPr lang="en-US" i="1" dirty="0">
              <a:solidFill>
                <a:srgbClr val="FF6600"/>
              </a:solidFill>
              <a:latin typeface="Arial Black" charset="0"/>
            </a:endParaRPr>
          </a:p>
          <a:p>
            <a:pPr eaLnBrk="0" hangingPunct="0"/>
            <a:r>
              <a:rPr lang="en-US" u="sng" dirty="0">
                <a:solidFill>
                  <a:srgbClr val="008000"/>
                </a:solidFill>
                <a:latin typeface="Arial Black" charset="0"/>
              </a:rPr>
              <a:t>I CAN STATEMENTS: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Black"/>
                <a:cs typeface="Arial Black"/>
              </a:rPr>
              <a:t>I can communicate and respond to ideas about a variety of topics during discussions. </a:t>
            </a:r>
            <a:endParaRPr lang="en-US" dirty="0">
              <a:solidFill>
                <a:srgbClr val="008000"/>
              </a:solidFill>
              <a:latin typeface="Arial Black"/>
              <a:cs typeface="Arial Black"/>
            </a:endParaRP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u="sng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Topic: Commas</a:t>
            </a:r>
          </a:p>
          <a:p>
            <a:pPr eaLnBrk="0" hangingPunct="0"/>
            <a:endParaRPr lang="en-US" u="sng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 Black" charset="0"/>
                <a:cs typeface="Arial Black" charset="0"/>
              </a:rPr>
              <a:t>Use all three comma rules we have covered so far and tell me about your weekend. (You will probably have at least 3 sentences).</a:t>
            </a:r>
            <a:endParaRPr lang="en-US" dirty="0" smtClean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endParaRPr lang="en-US" dirty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endParaRPr lang="en-US" dirty="0" smtClean="0">
              <a:solidFill>
                <a:srgbClr val="C00000"/>
              </a:solidFill>
              <a:latin typeface="Arial Black" charset="0"/>
              <a:cs typeface="Arial Black" charset="0"/>
            </a:endParaRPr>
          </a:p>
          <a:p>
            <a:pPr eaLnBrk="0" hangingPunct="0"/>
            <a:endParaRPr lang="en-US" u="sng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r>
              <a:rPr lang="en-US" u="sng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Silent </a:t>
            </a:r>
            <a:r>
              <a:rPr lang="en-US" u="sng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Uninterrupted Reading</a:t>
            </a:r>
            <a:r>
              <a:rPr lang="en-US" dirty="0">
                <a:solidFill>
                  <a:srgbClr val="7030A0"/>
                </a:solidFill>
                <a:latin typeface="Arial Black" charset="0"/>
                <a:cs typeface="Arial Black" charset="0"/>
              </a:rPr>
              <a:t>: Grab your book and start reading. Remember, if you aren’t reading, you aren’t getting points</a:t>
            </a:r>
            <a:r>
              <a:rPr lang="en-US" dirty="0" smtClean="0">
                <a:solidFill>
                  <a:srgbClr val="7030A0"/>
                </a:solidFill>
                <a:latin typeface="Arial Black" charset="0"/>
                <a:cs typeface="Arial Black" charset="0"/>
              </a:rPr>
              <a:t>.</a:t>
            </a: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  <a:p>
            <a:endParaRPr lang="en-US" dirty="0">
              <a:solidFill>
                <a:srgbClr val="7030A0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3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Homework/</a:t>
            </a:r>
            <a:r>
              <a:rPr lang="en-US" dirty="0" err="1" smtClean="0"/>
              <a:t>latework</a:t>
            </a:r>
            <a:r>
              <a:rPr lang="en-US" dirty="0" smtClean="0"/>
              <a:t> was due already. Hope you got it done. </a:t>
            </a:r>
          </a:p>
          <a:p>
            <a:r>
              <a:rPr lang="en-US" dirty="0" smtClean="0"/>
              <a:t>Don’t forget that we have Friday off.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748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Reading Strategies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90"/>
                </a:solidFill>
                <a:latin typeface="Arial Black"/>
                <a:cs typeface="Arial Black"/>
              </a:rPr>
              <a:t>Make Predictions</a:t>
            </a:r>
          </a:p>
          <a:p>
            <a:pPr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/>
                <a:cs typeface="Arial Black"/>
              </a:rPr>
              <a:t>Visualize</a:t>
            </a:r>
          </a:p>
          <a:p>
            <a:pPr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/>
                <a:cs typeface="Arial Black"/>
              </a:rPr>
              <a:t>Ask and Answer Questions</a:t>
            </a:r>
          </a:p>
          <a:p>
            <a:pPr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/>
                <a:cs typeface="Arial Black"/>
              </a:rPr>
              <a:t>Retell and Summarize</a:t>
            </a:r>
          </a:p>
          <a:p>
            <a:pPr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/>
                <a:cs typeface="Arial Black"/>
              </a:rPr>
              <a:t>Connect the Text to Life Experiences, Other Texts, or Prior Knowledge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64907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Prompt: </a:t>
            </a:r>
            <a:r>
              <a:rPr lang="en-US" dirty="0" smtClean="0"/>
              <a:t>Write a prediction about how your character would handle your life. What is the thing they would do the bes</a:t>
            </a:r>
            <a:r>
              <a:rPr lang="en-US" dirty="0" smtClean="0"/>
              <a:t>t and what would be their greatest struggle.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740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something you want, make a claim.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64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Claim Statement.</a:t>
            </a:r>
          </a:p>
          <a:p>
            <a:r>
              <a:rPr lang="en-US" dirty="0" smtClean="0"/>
              <a:t>Begin looking at the Body paragraphs.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5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194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Reminders</vt:lpstr>
      <vt:lpstr>Reading Strategies</vt:lpstr>
      <vt:lpstr>Reading Journal</vt:lpstr>
      <vt:lpstr>Claim Practice</vt:lpstr>
      <vt:lpstr>Courage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Jeris Hobbs</dc:creator>
  <cp:lastModifiedBy>Jeris Hobbs</cp:lastModifiedBy>
  <cp:revision>3</cp:revision>
  <dcterms:created xsi:type="dcterms:W3CDTF">2014-01-21T15:19:18Z</dcterms:created>
  <dcterms:modified xsi:type="dcterms:W3CDTF">2014-01-21T23:08:29Z</dcterms:modified>
</cp:coreProperties>
</file>