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5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07C5-7116-46A0-BAD3-E4C54C348553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3DBE-30D4-43A1-922E-EFD8A6643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07C5-7116-46A0-BAD3-E4C54C348553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3DBE-30D4-43A1-922E-EFD8A6643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07C5-7116-46A0-BAD3-E4C54C348553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3DBE-30D4-43A1-922E-EFD8A6643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07C5-7116-46A0-BAD3-E4C54C348553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3DBE-30D4-43A1-922E-EFD8A6643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07C5-7116-46A0-BAD3-E4C54C348553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3DBE-30D4-43A1-922E-EFD8A6643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07C5-7116-46A0-BAD3-E4C54C348553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3DBE-30D4-43A1-922E-EFD8A6643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07C5-7116-46A0-BAD3-E4C54C348553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3DBE-30D4-43A1-922E-EFD8A6643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07C5-7116-46A0-BAD3-E4C54C348553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3DBE-30D4-43A1-922E-EFD8A6643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07C5-7116-46A0-BAD3-E4C54C348553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3DBE-30D4-43A1-922E-EFD8A6643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07C5-7116-46A0-BAD3-E4C54C348553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3DBE-30D4-43A1-922E-EFD8A6643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07C5-7116-46A0-BAD3-E4C54C348553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3DBE-30D4-43A1-922E-EFD8A6643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907C5-7116-46A0-BAD3-E4C54C348553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13DBE-30D4-43A1-922E-EFD8A66430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28599"/>
          <a:ext cx="6858000" cy="868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5562600"/>
                <a:gridCol w="533400"/>
              </a:tblGrid>
              <a:tr h="173736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173736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  <a:tr h="173736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  <a:tr h="173736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  <a:tr h="173736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553135" y="599301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Date:</a:t>
            </a:r>
          </a:p>
          <a:p>
            <a:endParaRPr lang="en-US" sz="1000" dirty="0" smtClean="0"/>
          </a:p>
          <a:p>
            <a:r>
              <a:rPr lang="en-US" sz="1000" dirty="0" smtClean="0"/>
              <a:t>Topic: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553135" y="2504302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Date:</a:t>
            </a:r>
          </a:p>
          <a:p>
            <a:endParaRPr lang="en-US" sz="1000" dirty="0" smtClean="0"/>
          </a:p>
          <a:p>
            <a:r>
              <a:rPr lang="en-US" sz="1000" dirty="0" smtClean="0"/>
              <a:t>Topic: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553135" y="4333101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Date:</a:t>
            </a:r>
          </a:p>
          <a:p>
            <a:endParaRPr lang="en-US" sz="1000" dirty="0" smtClean="0"/>
          </a:p>
          <a:p>
            <a:r>
              <a:rPr lang="en-US" sz="1000" dirty="0" smtClean="0"/>
              <a:t>Topic: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599301" y="6009501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Date:</a:t>
            </a:r>
          </a:p>
          <a:p>
            <a:endParaRPr lang="en-US" sz="1000" dirty="0" smtClean="0"/>
          </a:p>
          <a:p>
            <a:r>
              <a:rPr lang="en-US" sz="1000" dirty="0" smtClean="0"/>
              <a:t>Topic: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599301" y="7762101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Date:</a:t>
            </a:r>
          </a:p>
          <a:p>
            <a:endParaRPr lang="en-US" sz="1000" dirty="0" smtClean="0"/>
          </a:p>
          <a:p>
            <a:r>
              <a:rPr lang="en-US" sz="1000" dirty="0" smtClean="0"/>
              <a:t>Topic: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5556766" y="753189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Minutes Read: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5556766" y="2658189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Minutes Read: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5556766" y="4486989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Minutes Read: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5571411" y="6163389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Minutes Read: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5571411" y="7915989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Minutes Read: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Name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8836223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Parent Signature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38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jeris.hobbs</dc:creator>
  <cp:lastModifiedBy>jeris.hobbs</cp:lastModifiedBy>
  <cp:revision>1</cp:revision>
  <dcterms:created xsi:type="dcterms:W3CDTF">2011-08-26T20:22:55Z</dcterms:created>
  <dcterms:modified xsi:type="dcterms:W3CDTF">2011-08-26T21:06:07Z</dcterms:modified>
</cp:coreProperties>
</file>